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1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E61E7A"/>
          </a:solidFill>
          <a:ln>
            <a:solidFill>
              <a:srgbClr val="E61E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logo biu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0452" y="1554480"/>
            <a:ext cx="2047875" cy="20478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86790" y="320040"/>
            <a:ext cx="7315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282828"/>
                </a:solidFill>
              </a:defRPr>
            </a:pPr>
            <a:r>
              <a:rPr dirty="0" smtClean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BIUD </a:t>
            </a:r>
            <a:r>
              <a:rPr lang="pt-BR" dirty="0" smtClean="0">
                <a:solidFill>
                  <a:schemeClr val="bg1"/>
                </a:solidFill>
              </a:rPr>
              <a:t>Talks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3785235"/>
            <a:ext cx="731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E61E7A"/>
                </a:solidFill>
              </a:defRPr>
            </a:pPr>
            <a:r>
              <a:rPr lang="pt-BR" dirty="0" smtClean="0"/>
              <a:t>INSIRA SEU TEMA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646464"/>
                </a:solidFill>
              </a:defRPr>
            </a:pPr>
            <a:r>
              <a:rPr lang="pt-BR" dirty="0" smtClean="0"/>
              <a:t>INSIRA SEU NOME - CARGO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4000" b="1">
                <a:solidFill>
                  <a:srgbClr val="282828"/>
                </a:solidFill>
              </a:defRPr>
            </a:pPr>
            <a:r>
              <a:t>Cronograma do Programa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80160"/>
            <a:ext cx="8229600" cy="45720"/>
          </a:xfrm>
          <a:prstGeom prst="rect">
            <a:avLst/>
          </a:prstGeom>
          <a:solidFill>
            <a:srgbClr val="E61E7A"/>
          </a:solidFill>
          <a:ln>
            <a:solidFill>
              <a:srgbClr val="E61E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40080" y="164592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719072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t>🤖 22/04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1719072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t>Wanderson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9120" y="1719072"/>
            <a:ext cx="2045496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dirty="0" err="1"/>
              <a:t>Inteligência</a:t>
            </a:r>
            <a:r>
              <a:rPr dirty="0"/>
              <a:t> </a:t>
            </a:r>
            <a:r>
              <a:rPr dirty="0" smtClean="0"/>
              <a:t>Artificial</a:t>
            </a:r>
            <a:r>
              <a:rPr lang="pt-BR" dirty="0" smtClean="0"/>
              <a:t> para </a:t>
            </a:r>
            <a:r>
              <a:rPr lang="pt-BR" dirty="0" err="1" smtClean="0"/>
              <a:t>Dev</a:t>
            </a:r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640080" y="2377440"/>
            <a:ext cx="7863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450592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t>✅ 29/04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2450592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t>Praxedes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89120" y="2450592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t>Testes Unitários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310896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14400" y="3182112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t>🏗️ 06/05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3182112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t>Luk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3182112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t>Arquitetura de Software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840480"/>
            <a:ext cx="7863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0" y="3913632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t>🔗 13/05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6000" y="3913632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t>Regis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89120" y="3913632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t>Integração de Sistemas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" y="457200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14400" y="4645152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t>🔍 20/05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0" y="4645152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t>Rogério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89120" y="4645152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dirty="0"/>
              <a:t>Root Cause Analysis (RCA)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" y="5303520"/>
            <a:ext cx="7863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14400" y="5376672"/>
            <a:ext cx="1097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dirty="0"/>
              <a:t>⚡ 27/05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6000" y="5376672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dirty="0"/>
              <a:t>Gustavo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0" y="5376672"/>
            <a:ext cx="3200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t>Metodologia Ágil</a:t>
            </a:r>
          </a:p>
        </p:txBody>
      </p:sp>
      <p:sp>
        <p:nvSpPr>
          <p:cNvPr id="28" name="Rectangle 19"/>
          <p:cNvSpPr/>
          <p:nvPr/>
        </p:nvSpPr>
        <p:spPr>
          <a:xfrm>
            <a:off x="640080" y="603504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4"/>
          <p:cNvSpPr txBox="1"/>
          <p:nvPr/>
        </p:nvSpPr>
        <p:spPr>
          <a:xfrm>
            <a:off x="914400" y="6172200"/>
            <a:ext cx="748923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dirty="0"/>
              <a:t>⚡ </a:t>
            </a:r>
            <a:r>
              <a:rPr lang="pt-BR" dirty="0" smtClean="0"/>
              <a:t>03</a:t>
            </a:r>
            <a:r>
              <a:rPr dirty="0" smtClean="0"/>
              <a:t>/0</a:t>
            </a:r>
            <a:r>
              <a:rPr lang="pt-BR" dirty="0"/>
              <a:t>6</a:t>
            </a:r>
            <a:endParaRPr dirty="0"/>
          </a:p>
        </p:txBody>
      </p:sp>
      <p:sp>
        <p:nvSpPr>
          <p:cNvPr id="30" name="TextBox 25"/>
          <p:cNvSpPr txBox="1"/>
          <p:nvPr/>
        </p:nvSpPr>
        <p:spPr>
          <a:xfrm>
            <a:off x="2286000" y="6097488"/>
            <a:ext cx="40748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err="1" smtClean="0"/>
              <a:t>Luk</a:t>
            </a:r>
            <a:endParaRPr dirty="0"/>
          </a:p>
        </p:txBody>
      </p:sp>
      <p:sp>
        <p:nvSpPr>
          <p:cNvPr id="31" name="TextBox 22"/>
          <p:cNvSpPr txBox="1"/>
          <p:nvPr/>
        </p:nvSpPr>
        <p:spPr>
          <a:xfrm>
            <a:off x="4389120" y="6097488"/>
            <a:ext cx="130093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dirty="0" smtClean="0"/>
              <a:t>CR – </a:t>
            </a:r>
            <a:r>
              <a:rPr lang="pt-BR" dirty="0" err="1" smtClean="0"/>
              <a:t>Code</a:t>
            </a:r>
            <a:r>
              <a:rPr lang="pt-BR" dirty="0" smtClean="0"/>
              <a:t> </a:t>
            </a:r>
            <a:r>
              <a:rPr lang="pt-BR" dirty="0" err="1" smtClean="0"/>
              <a:t>Review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1785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4000" b="1">
                <a:solidFill>
                  <a:srgbClr val="282828"/>
                </a:solidFill>
              </a:defRPr>
            </a:pPr>
            <a:r>
              <a:t>Cronograma do Programa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80160"/>
            <a:ext cx="8229600" cy="45720"/>
          </a:xfrm>
          <a:prstGeom prst="rect">
            <a:avLst/>
          </a:prstGeom>
          <a:solidFill>
            <a:srgbClr val="E61E7A"/>
          </a:solidFill>
          <a:ln>
            <a:solidFill>
              <a:srgbClr val="E61E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40080" y="164592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719072"/>
            <a:ext cx="66717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dirty="0" smtClean="0"/>
              <a:t> </a:t>
            </a:r>
            <a:r>
              <a:rPr lang="pt-BR" dirty="0" smtClean="0"/>
              <a:t>10/06</a:t>
            </a:r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640080" y="2377440"/>
            <a:ext cx="7863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2450592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17/06</a:t>
            </a:r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2286000" y="2450592"/>
            <a:ext cx="85953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Guilherme</a:t>
            </a:r>
            <a:endParaRPr dirty="0"/>
          </a:p>
        </p:txBody>
      </p:sp>
      <p:sp>
        <p:nvSpPr>
          <p:cNvPr id="11" name="TextBox 10"/>
          <p:cNvSpPr txBox="1"/>
          <p:nvPr/>
        </p:nvSpPr>
        <p:spPr>
          <a:xfrm>
            <a:off x="4389120" y="2450592"/>
            <a:ext cx="362919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dirty="0"/>
              <a:t>Segurança de dados no ambiente corporativo e pessoal</a:t>
            </a:r>
            <a:endParaRPr dirty="0"/>
          </a:p>
        </p:txBody>
      </p:sp>
      <p:sp>
        <p:nvSpPr>
          <p:cNvPr id="12" name="Rectangle 11"/>
          <p:cNvSpPr/>
          <p:nvPr/>
        </p:nvSpPr>
        <p:spPr>
          <a:xfrm>
            <a:off x="640080" y="310896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14400" y="3182112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24/06</a:t>
            </a:r>
            <a:endParaRPr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3182112"/>
            <a:ext cx="47160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Jean</a:t>
            </a:r>
            <a:endParaRPr dirty="0"/>
          </a:p>
        </p:txBody>
      </p:sp>
      <p:sp>
        <p:nvSpPr>
          <p:cNvPr id="16" name="Rectangle 15"/>
          <p:cNvSpPr/>
          <p:nvPr/>
        </p:nvSpPr>
        <p:spPr>
          <a:xfrm>
            <a:off x="640080" y="3840480"/>
            <a:ext cx="7863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0" y="3913632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01/07</a:t>
            </a:r>
            <a:endParaRPr dirty="0"/>
          </a:p>
        </p:txBody>
      </p:sp>
      <p:sp>
        <p:nvSpPr>
          <p:cNvPr id="20" name="Rectangle 19"/>
          <p:cNvSpPr/>
          <p:nvPr/>
        </p:nvSpPr>
        <p:spPr>
          <a:xfrm>
            <a:off x="640080" y="457200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4645152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08/07</a:t>
            </a:r>
            <a:endParaRPr dirty="0"/>
          </a:p>
        </p:txBody>
      </p:sp>
      <p:sp>
        <p:nvSpPr>
          <p:cNvPr id="22" name="TextBox 21"/>
          <p:cNvSpPr txBox="1"/>
          <p:nvPr/>
        </p:nvSpPr>
        <p:spPr>
          <a:xfrm>
            <a:off x="2286000" y="4645152"/>
            <a:ext cx="677237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Rogério</a:t>
            </a:r>
            <a:endParaRPr dirty="0"/>
          </a:p>
        </p:txBody>
      </p:sp>
      <p:sp>
        <p:nvSpPr>
          <p:cNvPr id="23" name="TextBox 22"/>
          <p:cNvSpPr txBox="1"/>
          <p:nvPr/>
        </p:nvSpPr>
        <p:spPr>
          <a:xfrm>
            <a:off x="4389120" y="4645152"/>
            <a:ext cx="1047018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dirty="0" smtClean="0"/>
              <a:t>Saúde Mental</a:t>
            </a:r>
            <a:endParaRPr dirty="0"/>
          </a:p>
        </p:txBody>
      </p:sp>
      <p:sp>
        <p:nvSpPr>
          <p:cNvPr id="24" name="Rectangle 23"/>
          <p:cNvSpPr/>
          <p:nvPr/>
        </p:nvSpPr>
        <p:spPr>
          <a:xfrm>
            <a:off x="640080" y="5303520"/>
            <a:ext cx="7863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14400" y="5376672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15/07</a:t>
            </a:r>
            <a:endParaRPr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5376672"/>
            <a:ext cx="894797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sz="1200" dirty="0"/>
              <a:t>Guilherme </a:t>
            </a:r>
            <a:endParaRPr dirty="0"/>
          </a:p>
        </p:txBody>
      </p:sp>
      <p:sp>
        <p:nvSpPr>
          <p:cNvPr id="27" name="TextBox 26"/>
          <p:cNvSpPr txBox="1"/>
          <p:nvPr/>
        </p:nvSpPr>
        <p:spPr>
          <a:xfrm>
            <a:off x="4389120" y="5376672"/>
            <a:ext cx="167783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sz="1200" dirty="0" err="1"/>
              <a:t>DevOps</a:t>
            </a:r>
            <a:r>
              <a:rPr lang="pt-BR" sz="1200" dirty="0"/>
              <a:t> e Infraestrutura</a:t>
            </a:r>
            <a:endParaRPr dirty="0"/>
          </a:p>
        </p:txBody>
      </p:sp>
      <p:sp>
        <p:nvSpPr>
          <p:cNvPr id="28" name="Rectangle 19"/>
          <p:cNvSpPr/>
          <p:nvPr/>
        </p:nvSpPr>
        <p:spPr>
          <a:xfrm>
            <a:off x="640080" y="603504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4"/>
          <p:cNvSpPr txBox="1"/>
          <p:nvPr/>
        </p:nvSpPr>
        <p:spPr>
          <a:xfrm>
            <a:off x="914399" y="6178331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22/07</a:t>
            </a:r>
            <a:endParaRPr dirty="0"/>
          </a:p>
        </p:txBody>
      </p:sp>
      <p:sp>
        <p:nvSpPr>
          <p:cNvPr id="32" name="TextBox 14"/>
          <p:cNvSpPr txBox="1"/>
          <p:nvPr/>
        </p:nvSpPr>
        <p:spPr>
          <a:xfrm>
            <a:off x="4389120" y="3263615"/>
            <a:ext cx="129875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sz="1200" dirty="0" err="1"/>
              <a:t>Machine</a:t>
            </a:r>
            <a:r>
              <a:rPr lang="pt-BR" sz="1200" dirty="0"/>
              <a:t> Learning</a:t>
            </a:r>
            <a:endParaRPr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0" y="6177364"/>
            <a:ext cx="70365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Gustavo</a:t>
            </a:r>
            <a:endParaRPr dirty="0"/>
          </a:p>
        </p:txBody>
      </p:sp>
      <p:sp>
        <p:nvSpPr>
          <p:cNvPr id="19" name="TextBox 18"/>
          <p:cNvSpPr txBox="1"/>
          <p:nvPr/>
        </p:nvSpPr>
        <p:spPr>
          <a:xfrm>
            <a:off x="4333560" y="6193719"/>
            <a:ext cx="1893788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sz="1200" dirty="0" err="1"/>
              <a:t>Ambidestria</a:t>
            </a:r>
            <a:r>
              <a:rPr lang="pt-BR" sz="1200" dirty="0"/>
              <a:t> Organizacional</a:t>
            </a:r>
            <a:endParaRPr lang="pt-BR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3991096"/>
            <a:ext cx="73642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Santiago</a:t>
            </a:r>
            <a:endParaRPr dirty="0"/>
          </a:p>
        </p:txBody>
      </p:sp>
      <p:sp>
        <p:nvSpPr>
          <p:cNvPr id="7" name="TextBox 6"/>
          <p:cNvSpPr txBox="1"/>
          <p:nvPr/>
        </p:nvSpPr>
        <p:spPr>
          <a:xfrm>
            <a:off x="4389120" y="4048698"/>
            <a:ext cx="3676456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dirty="0"/>
              <a:t>CNV - </a:t>
            </a:r>
            <a:r>
              <a:rPr lang="pt-BR" dirty="0" err="1"/>
              <a:t>Comunição</a:t>
            </a:r>
            <a:r>
              <a:rPr lang="pt-BR" dirty="0"/>
              <a:t> não Violenta no ambiente de trabalho</a:t>
            </a:r>
            <a:endParaRPr dirty="0"/>
          </a:p>
        </p:txBody>
      </p:sp>
      <p:sp>
        <p:nvSpPr>
          <p:cNvPr id="33" name="TextBox 9"/>
          <p:cNvSpPr txBox="1"/>
          <p:nvPr/>
        </p:nvSpPr>
        <p:spPr>
          <a:xfrm>
            <a:off x="2228094" y="1809631"/>
            <a:ext cx="61439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Thiago</a:t>
            </a:r>
            <a:endParaRPr dirty="0"/>
          </a:p>
        </p:txBody>
      </p:sp>
      <p:sp>
        <p:nvSpPr>
          <p:cNvPr id="34" name="TextBox 10"/>
          <p:cNvSpPr txBox="1"/>
          <p:nvPr/>
        </p:nvSpPr>
        <p:spPr>
          <a:xfrm>
            <a:off x="4389119" y="1788479"/>
            <a:ext cx="182511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dirty="0" smtClean="0"/>
              <a:t>IA na prática: Claude </a:t>
            </a:r>
            <a:r>
              <a:rPr lang="pt-BR" dirty="0" err="1" smtClean="0"/>
              <a:t>Code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030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40080" y="2377440"/>
            <a:ext cx="7863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4000" b="1">
                <a:solidFill>
                  <a:srgbClr val="282828"/>
                </a:solidFill>
              </a:defRPr>
            </a:pPr>
            <a:r>
              <a:t>Cronograma do Programa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80160"/>
            <a:ext cx="8229600" cy="45720"/>
          </a:xfrm>
          <a:prstGeom prst="rect">
            <a:avLst/>
          </a:prstGeom>
          <a:solidFill>
            <a:srgbClr val="E61E7A"/>
          </a:solidFill>
          <a:ln>
            <a:solidFill>
              <a:srgbClr val="E61E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40080" y="1645920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719072"/>
            <a:ext cx="66717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dirty="0" smtClean="0"/>
              <a:t> </a:t>
            </a:r>
            <a:r>
              <a:rPr lang="pt-BR" dirty="0" smtClean="0"/>
              <a:t>29/07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2328600" y="2536120"/>
            <a:ext cx="47160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Jean</a:t>
            </a:r>
            <a:endParaRPr dirty="0"/>
          </a:p>
        </p:txBody>
      </p:sp>
      <p:sp>
        <p:nvSpPr>
          <p:cNvPr id="7" name="TextBox 6"/>
          <p:cNvSpPr txBox="1"/>
          <p:nvPr/>
        </p:nvSpPr>
        <p:spPr>
          <a:xfrm>
            <a:off x="4273855" y="2536120"/>
            <a:ext cx="16054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dirty="0" smtClean="0"/>
              <a:t>RAG</a:t>
            </a:r>
            <a:endParaRPr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450592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05/08</a:t>
            </a:r>
            <a:endParaRPr dirty="0"/>
          </a:p>
        </p:txBody>
      </p:sp>
      <p:sp>
        <p:nvSpPr>
          <p:cNvPr id="34" name="Rectangle 3"/>
          <p:cNvSpPr/>
          <p:nvPr/>
        </p:nvSpPr>
        <p:spPr>
          <a:xfrm>
            <a:off x="640080" y="3223708"/>
            <a:ext cx="7863840" cy="594360"/>
          </a:xfrm>
          <a:prstGeom prst="rect">
            <a:avLst/>
          </a:prstGeom>
          <a:solidFill>
            <a:srgbClr val="F5F5F5"/>
          </a:solidFill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8"/>
          <p:cNvSpPr txBox="1"/>
          <p:nvPr/>
        </p:nvSpPr>
        <p:spPr>
          <a:xfrm>
            <a:off x="909483" y="3366999"/>
            <a:ext cx="62709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E61E7A"/>
                </a:solidFill>
              </a:defRPr>
            </a:pPr>
            <a:r>
              <a:rPr lang="pt-BR" dirty="0" smtClean="0"/>
              <a:t>12/08</a:t>
            </a:r>
            <a:endParaRPr dirty="0"/>
          </a:p>
        </p:txBody>
      </p:sp>
      <p:sp>
        <p:nvSpPr>
          <p:cNvPr id="11" name="TextBox 10"/>
          <p:cNvSpPr txBox="1"/>
          <p:nvPr/>
        </p:nvSpPr>
        <p:spPr>
          <a:xfrm>
            <a:off x="4273855" y="3397777"/>
            <a:ext cx="306821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dirty="0" smtClean="0"/>
              <a:t>Pode ser você! Envie seu tema para o Rogério.</a:t>
            </a:r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2228066" y="3397777"/>
            <a:ext cx="46679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????</a:t>
            </a:r>
            <a:endParaRPr dirty="0"/>
          </a:p>
        </p:txBody>
      </p:sp>
      <p:sp>
        <p:nvSpPr>
          <p:cNvPr id="36" name="TextBox 14"/>
          <p:cNvSpPr txBox="1"/>
          <p:nvPr/>
        </p:nvSpPr>
        <p:spPr>
          <a:xfrm>
            <a:off x="4273855" y="1802811"/>
            <a:ext cx="96770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6464"/>
                </a:solidFill>
              </a:defRPr>
            </a:pPr>
            <a:r>
              <a:rPr lang="pt-BR" sz="1200" dirty="0" err="1"/>
              <a:t>Mindset</a:t>
            </a:r>
            <a:r>
              <a:rPr lang="pt-BR" sz="1200" dirty="0"/>
              <a:t> Ágil</a:t>
            </a:r>
            <a:endParaRPr dirty="0"/>
          </a:p>
        </p:txBody>
      </p:sp>
      <p:sp>
        <p:nvSpPr>
          <p:cNvPr id="37" name="TextBox 5"/>
          <p:cNvSpPr txBox="1"/>
          <p:nvPr/>
        </p:nvSpPr>
        <p:spPr>
          <a:xfrm>
            <a:off x="2328600" y="1804600"/>
            <a:ext cx="73642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282828"/>
                </a:solidFill>
              </a:defRPr>
            </a:pPr>
            <a:r>
              <a:rPr lang="pt-BR" dirty="0" smtClean="0"/>
              <a:t>Santiago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7141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4000" b="1">
                <a:solidFill>
                  <a:srgbClr val="282828"/>
                </a:solidFill>
              </a:defRPr>
            </a:pPr>
            <a:r>
              <a:t>Estrutura de cada Sessão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80160"/>
            <a:ext cx="8229600" cy="45720"/>
          </a:xfrm>
          <a:prstGeom prst="rect">
            <a:avLst/>
          </a:prstGeom>
          <a:solidFill>
            <a:srgbClr val="E61E7A"/>
          </a:solidFill>
          <a:ln>
            <a:solidFill>
              <a:srgbClr val="E61E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1371600" y="1645920"/>
            <a:ext cx="3200400" cy="2560320"/>
          </a:xfrm>
          <a:prstGeom prst="rect">
            <a:avLst/>
          </a:prstGeom>
          <a:solidFill>
            <a:srgbClr val="E61E7A"/>
          </a:solidFill>
          <a:ln w="25400">
            <a:solidFill>
              <a:srgbClr val="E61E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554480" y="1874519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Apresentação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2560320"/>
            <a:ext cx="28346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20-30 minutos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3108960"/>
            <a:ext cx="2834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FFFFFF"/>
                </a:solidFill>
              </a:defRPr>
            </a:pPr>
            <a:r>
              <a:t>Conteúdo e expertise do palestrante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0" y="1645920"/>
            <a:ext cx="3200400" cy="2560320"/>
          </a:xfrm>
          <a:prstGeom prst="rect">
            <a:avLst/>
          </a:prstGeom>
          <a:solidFill>
            <a:srgbClr val="E6E6E6"/>
          </a:solidFill>
          <a:ln w="25400">
            <a:solidFill>
              <a:srgbClr val="E61E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212080" y="1874519"/>
            <a:ext cx="2834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282828"/>
                </a:solidFill>
              </a:defRPr>
            </a:pPr>
            <a:r>
              <a:t>Debate &amp; Discussão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2080" y="2560320"/>
            <a:ext cx="28346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E61E7A"/>
                </a:solidFill>
              </a:defRPr>
            </a:pPr>
            <a:r>
              <a:t>30 minutos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3108960"/>
            <a:ext cx="2834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646464"/>
                </a:solidFill>
              </a:defRPr>
            </a:pPr>
            <a:r>
              <a:t>Dúvidas, insights e networking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5029200"/>
            <a:ext cx="6400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E61E7A"/>
                </a:solidFill>
              </a:defRPr>
            </a:pPr>
            <a:r>
              <a:t>👤 Moderador: Rogério</a:t>
            </a:r>
          </a:p>
          <a:p>
            <a:pPr>
              <a:spcBef>
                <a:spcPts val="800"/>
              </a:spcBef>
              <a:defRPr sz="1200">
                <a:solidFill>
                  <a:srgbClr val="646464"/>
                </a:solidFill>
              </a:defRPr>
            </a:pPr>
            <a:r>
              <a:t>Responsável por mediar o debate e garantir engajamento de todos os participantes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E61E7A"/>
                </a:solidFill>
              </a:defRPr>
            </a:pPr>
            <a:r>
              <a:t>[Substitua com seu tema]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8229600" cy="45720"/>
          </a:xfrm>
          <a:prstGeom prst="rect">
            <a:avLst/>
          </a:prstGeom>
          <a:solidFill>
            <a:srgbClr val="E61E7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7315200" cy="2811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  <a:defRPr sz="2000">
                <a:solidFill>
                  <a:srgbClr val="282828"/>
                </a:solidFill>
              </a:defRPr>
            </a:pPr>
            <a:r>
              <a:rPr dirty="0"/>
              <a:t>• </a:t>
            </a:r>
            <a:r>
              <a:rPr dirty="0" err="1"/>
              <a:t>Adicione</a:t>
            </a:r>
            <a:r>
              <a:rPr dirty="0"/>
              <a:t> </a:t>
            </a:r>
            <a:r>
              <a:rPr dirty="0" err="1"/>
              <a:t>seus</a:t>
            </a:r>
            <a:r>
              <a:rPr dirty="0"/>
              <a:t> </a:t>
            </a:r>
            <a:r>
              <a:rPr dirty="0" err="1"/>
              <a:t>pontos</a:t>
            </a:r>
            <a:r>
              <a:rPr dirty="0"/>
              <a:t> </a:t>
            </a:r>
            <a:r>
              <a:rPr dirty="0" err="1"/>
              <a:t>principais</a:t>
            </a:r>
            <a:r>
              <a:rPr dirty="0"/>
              <a:t> </a:t>
            </a:r>
            <a:r>
              <a:rPr dirty="0" err="1"/>
              <a:t>aqui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• Use bullet points para </a:t>
            </a:r>
            <a:r>
              <a:rPr dirty="0" err="1"/>
              <a:t>melhor</a:t>
            </a:r>
            <a:r>
              <a:rPr dirty="0"/>
              <a:t> </a:t>
            </a:r>
            <a:r>
              <a:rPr dirty="0" err="1"/>
              <a:t>clareza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• </a:t>
            </a:r>
            <a:r>
              <a:rPr dirty="0" err="1"/>
              <a:t>Mantenha</a:t>
            </a:r>
            <a:r>
              <a:rPr dirty="0"/>
              <a:t> um </a:t>
            </a:r>
            <a:r>
              <a:rPr dirty="0" err="1"/>
              <a:t>máximo</a:t>
            </a:r>
            <a:r>
              <a:rPr dirty="0"/>
              <a:t> de 5-6 </a:t>
            </a:r>
            <a:r>
              <a:rPr dirty="0" err="1"/>
              <a:t>pontos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slide</a:t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dirty="0"/>
              <a:t>• </a:t>
            </a:r>
            <a:r>
              <a:rPr dirty="0" err="1"/>
              <a:t>Inclua</a:t>
            </a:r>
            <a:r>
              <a:rPr dirty="0"/>
              <a:t> </a:t>
            </a:r>
            <a:r>
              <a:rPr dirty="0" err="1"/>
              <a:t>exemplos</a:t>
            </a:r>
            <a:r>
              <a:rPr dirty="0"/>
              <a:t> </a:t>
            </a:r>
            <a:r>
              <a:rPr dirty="0" err="1"/>
              <a:t>práticos</a:t>
            </a:r>
            <a:r>
              <a:rPr dirty="0"/>
              <a:t> e </a:t>
            </a:r>
            <a:r>
              <a:rPr dirty="0" err="1"/>
              <a:t>casos</a:t>
            </a:r>
            <a:r>
              <a:rPr dirty="0"/>
              <a:t> de </a:t>
            </a:r>
            <a:r>
              <a:rPr dirty="0" err="1" smtClean="0"/>
              <a:t>uso</a:t>
            </a:r>
            <a:endParaRPr lang="pt-BR" dirty="0" smtClean="0"/>
          </a:p>
          <a:p>
            <a:pPr>
              <a:spcBef>
                <a:spcPts val="1000"/>
              </a:spcBef>
              <a:spcAft>
                <a:spcPts val="1000"/>
              </a:spcAft>
              <a:defRPr sz="2000">
                <a:solidFill>
                  <a:srgbClr val="282828"/>
                </a:solidFill>
              </a:defRPr>
            </a:pPr>
            <a:r>
              <a:rPr lang="pt-BR" dirty="0" smtClean="0"/>
              <a:t>ATENÇÂO, ao seu tempo.</a:t>
            </a:r>
            <a:endParaRPr lang="pt-BR" dirty="0"/>
          </a:p>
        </p:txBody>
      </p:sp>
      <p:pic>
        <p:nvPicPr>
          <p:cNvPr id="5" name="Picture 2" descr="logo biu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2419" y="50007"/>
            <a:ext cx="955833" cy="95583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282828"/>
                </a:solidFill>
              </a:defRPr>
            </a:pPr>
            <a:r>
              <a:t>Abrindo o Debate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80160"/>
            <a:ext cx="8229600" cy="45720"/>
          </a:xfrm>
          <a:prstGeom prst="rect">
            <a:avLst/>
          </a:prstGeom>
          <a:solidFill>
            <a:srgbClr val="E61E7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6400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 b="1">
                <a:solidFill>
                  <a:srgbClr val="E61E7A"/>
                </a:solidFill>
              </a:defRPr>
            </a:pPr>
            <a:r>
              <a:t>💬 Questões para reflexão:</a:t>
            </a:r>
          </a:p>
          <a:p>
            <a:pPr>
              <a:spcAft>
                <a:spcPts val="1000"/>
              </a:spcAft>
              <a:defRPr sz="1400">
                <a:solidFill>
                  <a:srgbClr val="282828"/>
                </a:solidFill>
              </a:defRPr>
            </a:pPr>
            <a:r>
              <a:t>1. Qual foi o principal aprendizado para você?</a:t>
            </a:r>
          </a:p>
          <a:p>
            <a:pPr>
              <a:spcAft>
                <a:spcPts val="1000"/>
              </a:spcAft>
              <a:defRPr sz="1400">
                <a:solidFill>
                  <a:srgbClr val="282828"/>
                </a:solidFill>
              </a:defRPr>
            </a:pPr>
            <a:r>
              <a:t>2. Como você pode aplicar isso em seu dia a dia?</a:t>
            </a:r>
          </a:p>
          <a:p>
            <a:pPr>
              <a:spcAft>
                <a:spcPts val="1000"/>
              </a:spcAft>
              <a:defRPr sz="1400">
                <a:solidFill>
                  <a:srgbClr val="282828"/>
                </a:solidFill>
              </a:defRPr>
            </a:pPr>
            <a:r>
              <a:t>3. Quais foram as dúvidas geradas?</a:t>
            </a:r>
          </a:p>
          <a:p>
            <a:pPr>
              <a:defRPr sz="1400">
                <a:solidFill>
                  <a:srgbClr val="282828"/>
                </a:solidFill>
              </a:defRPr>
            </a:pPr>
            <a:r>
              <a:t>4. Que conexões você vê com outros tópicos?</a:t>
            </a:r>
          </a:p>
        </p:txBody>
      </p:sp>
      <p:pic>
        <p:nvPicPr>
          <p:cNvPr id="5" name="Picture 2" descr="logo biu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61925"/>
            <a:ext cx="1026795" cy="10267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1E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0"/>
            <a:ext cx="7315200" cy="2082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000"/>
              </a:spcAft>
              <a:defRPr sz="5400" b="1">
                <a:solidFill>
                  <a:srgbClr val="FFFFFF"/>
                </a:solidFill>
              </a:defRPr>
            </a:pPr>
            <a:r>
              <a:rPr dirty="0"/>
              <a:t>Obrigado!</a:t>
            </a:r>
          </a:p>
          <a:p>
            <a:pPr algn="ctr">
              <a:spcAft>
                <a:spcPts val="2000"/>
              </a:spcAft>
              <a:defRPr sz="2400">
                <a:solidFill>
                  <a:srgbClr val="FFFFFF"/>
                </a:solidFill>
              </a:defRPr>
            </a:pPr>
            <a:r>
              <a:rPr dirty="0" err="1"/>
              <a:t>Até</a:t>
            </a:r>
            <a:r>
              <a:rPr dirty="0"/>
              <a:t> o </a:t>
            </a:r>
            <a:r>
              <a:rPr dirty="0" err="1"/>
              <a:t>próximo</a:t>
            </a:r>
            <a:r>
              <a:rPr dirty="0"/>
              <a:t> </a:t>
            </a:r>
            <a:r>
              <a:rPr dirty="0" err="1"/>
              <a:t>episódio</a:t>
            </a:r>
            <a:r>
              <a:rPr dirty="0"/>
              <a:t> da </a:t>
            </a:r>
            <a:r>
              <a:rPr dirty="0" smtClean="0"/>
              <a:t>BIUD</a:t>
            </a:r>
            <a:r>
              <a:rPr lang="pt-BR" dirty="0" smtClean="0"/>
              <a:t> Talks</a:t>
            </a:r>
            <a:endParaRPr dirty="0"/>
          </a:p>
          <a:p>
            <a:pPr algn="ctr">
              <a:defRPr sz="1800">
                <a:solidFill>
                  <a:srgbClr val="FFFFFF"/>
                </a:solidFill>
              </a:defRPr>
            </a:pPr>
            <a:r>
              <a:rPr dirty="0"/>
              <a:t>💡 </a:t>
            </a:r>
            <a:r>
              <a:rPr dirty="0" err="1"/>
              <a:t>Inovando</a:t>
            </a:r>
            <a:r>
              <a:rPr dirty="0"/>
              <a:t> </a:t>
            </a:r>
            <a:r>
              <a:rPr dirty="0" err="1"/>
              <a:t>juntos</a:t>
            </a:r>
            <a:r>
              <a:rPr dirty="0"/>
              <a:t> | 🚀 Crescendo </a:t>
            </a:r>
            <a:r>
              <a:rPr dirty="0" err="1"/>
              <a:t>juntos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251</Words>
  <Application>Microsoft Office PowerPoint</Application>
  <PresentationFormat>Apresentação na tela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/>
  <cp:keywords/>
  <dc:description>generated using python-pptx</dc:description>
  <cp:lastModifiedBy>Rogério</cp:lastModifiedBy>
  <cp:revision>10</cp:revision>
  <dcterms:created xsi:type="dcterms:W3CDTF">2013-01-27T09:14:16Z</dcterms:created>
  <dcterms:modified xsi:type="dcterms:W3CDTF">2026-05-28T13:55:32Z</dcterms:modified>
  <cp:category/>
</cp:coreProperties>
</file>